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7" r:id="rId2"/>
    <p:sldId id="258" r:id="rId3"/>
    <p:sldId id="262" r:id="rId4"/>
    <p:sldId id="264" r:id="rId5"/>
    <p:sldId id="268" r:id="rId6"/>
    <p:sldId id="269" r:id="rId7"/>
    <p:sldId id="265" r:id="rId8"/>
  </p:sldIdLst>
  <p:sldSz cx="12192000" cy="6858000"/>
  <p:notesSz cx="6858000" cy="9144000"/>
  <p:defaultTextStyle>
    <a:defPPr rtl="0"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5" autoAdjust="0"/>
    <p:restoredTop sz="91648" autoAdjust="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6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A33461A-B56C-42FE-A391-B6FCE0A8007E}" type="datetime1">
              <a:rPr lang="bg-BG" smtClean="0"/>
              <a:t>20.3.2022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bg-BG" smtClean="0"/>
              <a:pPr algn="r"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/>
            <a:fld id="{705A6407-3154-4E34-851C-2E69E9B1D6C4}" type="datetime1">
              <a:rPr lang="bg-BG" smtClean="0"/>
              <a:pPr algn="r"/>
              <a:t>20.3.2022 г.</a:t>
            </a:fld>
            <a:endParaRPr lang="bg-BG" dirty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dirty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/>
              <a:t>Второ ниво</a:t>
            </a:r>
          </a:p>
          <a:p>
            <a:pPr lvl="2" rtl="0"/>
            <a:r>
              <a:rPr lang="bg-BG" dirty="0"/>
              <a:t>Трето ниво</a:t>
            </a:r>
          </a:p>
          <a:p>
            <a:pPr lvl="3" rtl="0"/>
            <a:r>
              <a:rPr lang="bg-BG" dirty="0"/>
              <a:t>Четвърто ниво</a:t>
            </a:r>
          </a:p>
          <a:p>
            <a:pPr lvl="4" rtl="0"/>
            <a:r>
              <a:rPr lang="bg-BG" dirty="0"/>
              <a:t>Пето ниво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/>
            <a:fld id="{C8DC57A8-AE18-4654-B6AF-04B3577165BE}" type="slidenum">
              <a:rPr lang="bg-BG" smtClean="0"/>
              <a:pPr algn="r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80656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91620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03517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7404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5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44695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6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07596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7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08015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Autofit/>
          </a:bodyPr>
          <a:lstStyle>
            <a:lvl1pPr algn="l" rtl="0">
              <a:defRPr sz="5000"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 hasCustomPrompt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bg-BG" dirty="0"/>
              <a:t>Щракнете за редакция стил </a:t>
            </a:r>
            <a:r>
              <a:rPr lang="bg-BG" dirty="0" err="1"/>
              <a:t>подзагл</a:t>
            </a:r>
            <a:r>
              <a:rPr lang="bg-BG" dirty="0"/>
              <a:t>. обр.</a:t>
            </a:r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46D327E-6F74-4DEC-B9D1-229E35F4C7BE}" type="datetime1">
              <a:rPr lang="bg-BG" smtClean="0"/>
              <a:pPr/>
              <a:t>20.3.2022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раздел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D9310FB-0493-4FFC-AD1B-175B51D5C36D}" type="datetime1">
              <a:rPr lang="bg-BG" smtClean="0"/>
              <a:pPr/>
              <a:t>20.3.2022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н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9" name="Контейнер за номер на слайд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8" name="Контейнер за долен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0FB6552-18C5-4938-A7E7-ED91FDF18889}" type="datetime1">
              <a:rPr lang="bg-BG" smtClean="0"/>
              <a:pPr/>
              <a:t>20.3.2022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E209E88-FDB8-4404-A6BD-618DA1B359EE}" type="datetime1">
              <a:rPr lang="bg-BG" smtClean="0"/>
              <a:pPr/>
              <a:t>20.3.2022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номер на слайд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3" name="Контейнер за долен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345098C-EB81-4204-BD53-B5F65B7B4096}" type="datetime1">
              <a:rPr lang="bg-BG" smtClean="0"/>
              <a:pPr/>
              <a:t>20.3.2022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grpSp>
        <p:nvGrpSpPr>
          <p:cNvPr id="9" name="Гру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3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4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5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6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7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8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9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0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1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36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39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grpSp>
        <p:nvGrpSpPr>
          <p:cNvPr id="22" name="Гру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4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5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6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3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3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3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3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3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37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0" name="Контейнер за текст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A901B7E-8638-4D3C-B803-8476C826099B}" type="datetime1">
              <a:rPr lang="bg-BG" smtClean="0"/>
              <a:pPr/>
              <a:t>20.3.2022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grpSp>
        <p:nvGrpSpPr>
          <p:cNvPr id="52" name="Гру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4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5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6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6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6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6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6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6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79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1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grpSp>
        <p:nvGrpSpPr>
          <p:cNvPr id="84" name="Гру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6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7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8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9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0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1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2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3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4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5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6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78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2" name="Контейнер за текст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grpSp>
        <p:nvGrpSpPr>
          <p:cNvPr id="97" name="Гру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9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0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1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2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3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4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5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6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7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8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9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80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3" name="Контейнер за текст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0AEF1C-0EB4-42C0-A8AF-A8F0BC65CB18}" type="datetime1">
              <a:rPr lang="bg-BG" smtClean="0"/>
              <a:pPr/>
              <a:t>20.3.2022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артини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grpSp>
        <p:nvGrpSpPr>
          <p:cNvPr id="84" name="Гру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6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7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8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9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0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1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2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3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4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5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6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97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grpSp>
        <p:nvGrpSpPr>
          <p:cNvPr id="98" name="Гру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0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1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2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3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4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5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6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7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8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9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0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111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grpSp>
        <p:nvGrpSpPr>
          <p:cNvPr id="112" name="Гру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4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5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6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125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26" name="Контейнер за текст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95D035C-3CED-4380-9DCD-5B3DB0926B4F}" type="datetime1">
              <a:rPr lang="bg-BG" smtClean="0"/>
              <a:pPr/>
              <a:t>20.3.2022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EE191320-5DC8-4F07-8DB4-B4B29ED6DA0F}" type="datetime1">
              <a:rPr lang="bg-BG" smtClean="0"/>
              <a:pPr/>
              <a:t>20.3.2022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grpSp>
        <p:nvGrpSpPr>
          <p:cNvPr id="8" name="Гру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Свободна линия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" name="Свободна линия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grpSp>
          <p:nvGrpSpPr>
            <p:cNvPr id="11" name="Гру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Свободна линия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bg-BG" dirty="0"/>
              </a:p>
            </p:txBody>
          </p:sp>
          <p:sp>
            <p:nvSpPr>
              <p:cNvPr id="21" name="Свободна линия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bg-BG" dirty="0"/>
              </a:p>
            </p:txBody>
          </p:sp>
        </p:grpSp>
        <p:sp>
          <p:nvSpPr>
            <p:cNvPr id="12" name="Свободна 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3" name="Свободна 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4" name="Свободна 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5" name="Свободна 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6" name="Свободна 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7" name="Свободна 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8" name="Свободна 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9" name="Свободна 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3" name="Контейнер за картина 2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09C82EE-B61A-4D1E-8B9F-566DDD81A40C}" type="datetime1">
              <a:rPr lang="bg-BG" smtClean="0"/>
              <a:pPr/>
              <a:t>20.3.2022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26BCC16-773B-47D3-81CB-ABCCB70BDB63}" type="datetime1">
              <a:rPr lang="bg-BG" smtClean="0"/>
              <a:pPr/>
              <a:t>20.3.2022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62868CF-9D39-4C3A-995A-66B0FE340C1F}" type="datetime1">
              <a:rPr lang="bg-BG" smtClean="0"/>
              <a:pPr/>
              <a:t>20.3.2022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bg-BG" dirty="0" err="1"/>
              <a:t>Редакт</a:t>
            </a:r>
            <a:r>
              <a:rPr lang="bg-BG" dirty="0"/>
              <a:t>. стил загл. образец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bg-BG" dirty="0"/>
              <a:t>Редактиране на стиловете на текста на образеца</a:t>
            </a:r>
          </a:p>
          <a:p>
            <a:pPr lvl="1" rtl="0"/>
            <a:r>
              <a:rPr lang="bg-BG" dirty="0"/>
              <a:t>Второ ниво</a:t>
            </a:r>
          </a:p>
          <a:p>
            <a:pPr lvl="2" rtl="0"/>
            <a:r>
              <a:rPr lang="bg-BG" dirty="0"/>
              <a:t>Трето ниво</a:t>
            </a:r>
          </a:p>
          <a:p>
            <a:pPr lvl="3" rtl="0"/>
            <a:r>
              <a:rPr lang="bg-BG" dirty="0"/>
              <a:t>Четвърто ниво</a:t>
            </a:r>
          </a:p>
          <a:p>
            <a:pPr lvl="4" rtl="0"/>
            <a:r>
              <a:rPr lang="bg-BG" dirty="0"/>
              <a:t>Пето ниво</a:t>
            </a:r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E98C7BAC-D537-4F20-A952-B54CFA1E7992}" type="datetime1">
              <a:rPr lang="bg-BG" smtClean="0"/>
              <a:pPr/>
              <a:t>20.3.2022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n-US" dirty="0"/>
              <a:t>Reduce, Reuse, Recycle!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92500" lnSpcReduction="20000"/>
          </a:bodyPr>
          <a:lstStyle/>
          <a:p>
            <a:pPr rtl="0"/>
            <a:r>
              <a:rPr lang="bg-BG" dirty="0"/>
              <a:t>Децата на НУ “Васил Левски“ претворяват ненужните неща в нови, полезни продукти.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лавие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bg-BG" dirty="0"/>
              <a:t>В часовете по Английски може да се учим ,но и да се забавляваме. </a:t>
            </a:r>
          </a:p>
        </p:txBody>
      </p:sp>
      <p:pic>
        <p:nvPicPr>
          <p:cNvPr id="3" name="Контейнер за съдържание 2" descr="Картина, която съдържа лице,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ED7257BF-210F-47F3-A8C5-2EFDEFD13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64" y="1524000"/>
            <a:ext cx="3171825" cy="4229100"/>
          </a:xfrm>
        </p:spPr>
      </p:pic>
      <p:pic>
        <p:nvPicPr>
          <p:cNvPr id="5" name="Картина 4" descr="Картина, която съдържа закрито, напълнен&#10;&#10;Описанието е генерирано автоматично">
            <a:extLst>
              <a:ext uri="{FF2B5EF4-FFF2-40B4-BE49-F238E27FC236}">
                <a16:creationId xmlns:a16="http://schemas.microsoft.com/office/drawing/2014/main" id="{6FB65D3C-F4F7-4DF9-AAF9-A4C095A120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210" y="1524000"/>
            <a:ext cx="3858551" cy="5144735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32DF1DF4-64B5-43FB-8D0B-F7FB70386B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882" y="1524000"/>
            <a:ext cx="3391853" cy="452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492891" y="240030"/>
            <a:ext cx="3840480" cy="3193437"/>
          </a:xfrm>
        </p:spPr>
        <p:txBody>
          <a:bodyPr rtlCol="0">
            <a:normAutofit/>
          </a:bodyPr>
          <a:lstStyle/>
          <a:p>
            <a:pPr rtl="0"/>
            <a:r>
              <a:rPr lang="bg-BG" dirty="0"/>
              <a:t>Изработихме торби за многократна употреба от стари дрехи.</a:t>
            </a:r>
          </a:p>
        </p:txBody>
      </p:sp>
      <p:pic>
        <p:nvPicPr>
          <p:cNvPr id="9" name="Контейнер за картина 8" descr="Три малки деца с дъждобрани, които се държат за ръце и играят навън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/>
          </a:bodyPr>
          <a:lstStyle/>
          <a:p>
            <a:pPr rtl="0"/>
            <a:r>
              <a:rPr lang="bg-BG" sz="3200" dirty="0"/>
              <a:t>Намалихме употребата на найлонови торбички!</a:t>
            </a:r>
          </a:p>
        </p:txBody>
      </p:sp>
      <p:pic>
        <p:nvPicPr>
          <p:cNvPr id="5" name="Картина 4" descr="Картина, която съдържа текст, закрито, лице, стена&#10;&#10;Описанието е генерирано автоматично">
            <a:extLst>
              <a:ext uri="{FF2B5EF4-FFF2-40B4-BE49-F238E27FC236}">
                <a16:creationId xmlns:a16="http://schemas.microsoft.com/office/drawing/2014/main" id="{587C0A1D-B43C-48D1-9830-0CF131F06A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"/>
            <a:ext cx="6983730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bg-BG" dirty="0"/>
              <a:t>Всички класове се включиха с желание.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pic>
        <p:nvPicPr>
          <p:cNvPr id="8" name="Контейнер за съдържание 7" descr="Картина, която съдържа текст, лице, закрито, група&#10;&#10;Описанието е генерирано автоматично">
            <a:extLst>
              <a:ext uri="{FF2B5EF4-FFF2-40B4-BE49-F238E27FC236}">
                <a16:creationId xmlns:a16="http://schemas.microsoft.com/office/drawing/2014/main" id="{8823D0BD-CB50-4207-AFBA-EFE49DE04D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15" y="1560911"/>
            <a:ext cx="5894386" cy="4420790"/>
          </a:xfrm>
        </p:spPr>
      </p:pic>
      <p:sp>
        <p:nvSpPr>
          <p:cNvPr id="5" name="Контейнер за текст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pic>
        <p:nvPicPr>
          <p:cNvPr id="10" name="Контейнер за съдържание 9" descr="Картина, която съдържа лице, дете, млад,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ED06D223-75B9-4B20-8408-61BF53DFC63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1" y="1560911"/>
            <a:ext cx="5823582" cy="4420790"/>
          </a:xfrm>
        </p:spPr>
      </p:pic>
    </p:spTree>
    <p:extLst>
      <p:ext uri="{BB962C8B-B14F-4D97-AF65-F5344CB8AC3E}">
        <p14:creationId xmlns:p14="http://schemas.microsoft.com/office/powerpoint/2010/main" val="401740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bg-BG" dirty="0"/>
              <a:t>Много английска лексика беше усвоена докато изработихме нашите произведения.</a:t>
            </a:r>
          </a:p>
        </p:txBody>
      </p:sp>
      <p:pic>
        <p:nvPicPr>
          <p:cNvPr id="3" name="Контейнер за картина 2" descr="Картина, която съдържа лице, закрито, под, изправен&#10;&#10;Описанието е генерирано автоматично">
            <a:extLst>
              <a:ext uri="{FF2B5EF4-FFF2-40B4-BE49-F238E27FC236}">
                <a16:creationId xmlns:a16="http://schemas.microsoft.com/office/drawing/2014/main" id="{CE58167F-D741-4683-98CB-D4D266E767B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6" r="13336"/>
          <a:stretch>
            <a:fillRect/>
          </a:stretch>
        </p:blipFill>
        <p:spPr>
          <a:xfrm>
            <a:off x="352070" y="1698554"/>
            <a:ext cx="3626342" cy="5033716"/>
          </a:xfrm>
        </p:spPr>
      </p:pic>
      <p:sp>
        <p:nvSpPr>
          <p:cNvPr id="9" name="Контейнер за текст 8"/>
          <p:cNvSpPr>
            <a:spLocks noGrp="1"/>
          </p:cNvSpPr>
          <p:nvPr>
            <p:ph type="body" sz="half" idx="2"/>
          </p:nvPr>
        </p:nvSpPr>
        <p:spPr>
          <a:xfrm>
            <a:off x="435112" y="6103620"/>
            <a:ext cx="2743200" cy="628650"/>
          </a:xfrm>
        </p:spPr>
        <p:txBody>
          <a:bodyPr rtlCol="0"/>
          <a:lstStyle/>
          <a:p>
            <a:pPr rtl="0"/>
            <a:r>
              <a:rPr lang="bg-BG" dirty="0"/>
              <a:t>4В</a:t>
            </a:r>
          </a:p>
        </p:txBody>
      </p:sp>
      <p:pic>
        <p:nvPicPr>
          <p:cNvPr id="5" name="Контейнер за картина 4" descr="Картина, която съдържа текст, лице, закрито, под&#10;&#10;Описанието е генерирано автоматично">
            <a:extLst>
              <a:ext uri="{FF2B5EF4-FFF2-40B4-BE49-F238E27FC236}">
                <a16:creationId xmlns:a16="http://schemas.microsoft.com/office/drawing/2014/main" id="{9D81EBEE-0C64-4072-94D9-5DCB9F4C2EA4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5" r="13315"/>
          <a:stretch>
            <a:fillRect/>
          </a:stretch>
        </p:blipFill>
        <p:spPr>
          <a:xfrm>
            <a:off x="4336598" y="1698554"/>
            <a:ext cx="3401512" cy="4907985"/>
          </a:xfrm>
        </p:spPr>
      </p:pic>
      <p:sp>
        <p:nvSpPr>
          <p:cNvPr id="13" name="Контейнер за текст 12"/>
          <p:cNvSpPr>
            <a:spLocks noGrp="1"/>
          </p:cNvSpPr>
          <p:nvPr>
            <p:ph type="body" sz="half" idx="21"/>
          </p:nvPr>
        </p:nvSpPr>
        <p:spPr/>
        <p:txBody>
          <a:bodyPr rtlCol="0"/>
          <a:lstStyle/>
          <a:p>
            <a:pPr rtl="0"/>
            <a:r>
              <a:rPr lang="bg-BG" dirty="0"/>
              <a:t>4В</a:t>
            </a:r>
          </a:p>
        </p:txBody>
      </p:sp>
      <p:pic>
        <p:nvPicPr>
          <p:cNvPr id="7" name="Контейнер за картина 6" descr="Картина, която съдържа текст, закрито, под, лице&#10;&#10;Описанието е генерирано автоматично">
            <a:extLst>
              <a:ext uri="{FF2B5EF4-FFF2-40B4-BE49-F238E27FC236}">
                <a16:creationId xmlns:a16="http://schemas.microsoft.com/office/drawing/2014/main" id="{0320B7CB-DADC-46AE-8231-21ADE9BB2457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5" b="11645"/>
          <a:stretch>
            <a:fillRect/>
          </a:stretch>
        </p:blipFill>
        <p:spPr>
          <a:xfrm>
            <a:off x="8209082" y="1698554"/>
            <a:ext cx="3401512" cy="4782254"/>
          </a:xfrm>
        </p:spPr>
      </p:pic>
      <p:sp>
        <p:nvSpPr>
          <p:cNvPr id="14" name="Контейнер за текст 13"/>
          <p:cNvSpPr>
            <a:spLocks noGrp="1"/>
          </p:cNvSpPr>
          <p:nvPr>
            <p:ph type="body" sz="half" idx="22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423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title"/>
          </p:nvPr>
        </p:nvSpPr>
        <p:spPr>
          <a:xfrm>
            <a:off x="9066213" y="421593"/>
            <a:ext cx="2811409" cy="4243397"/>
          </a:xfrm>
        </p:spPr>
        <p:txBody>
          <a:bodyPr rtlCol="0">
            <a:noAutofit/>
          </a:bodyPr>
          <a:lstStyle/>
          <a:p>
            <a:pPr rtl="0"/>
            <a:r>
              <a:rPr lang="bg-BG" sz="4000" dirty="0"/>
              <a:t>Изделията влязоха в употреба веднага</a:t>
            </a:r>
            <a:r>
              <a:rPr lang="bg-BG" sz="3200" dirty="0"/>
              <a:t>.</a:t>
            </a:r>
          </a:p>
        </p:txBody>
      </p:sp>
      <p:pic>
        <p:nvPicPr>
          <p:cNvPr id="12" name="Контейнер за картина 11" descr="Картина, която съдържа текст&#10;&#10;Описанието е генерирано автоматично">
            <a:extLst>
              <a:ext uri="{FF2B5EF4-FFF2-40B4-BE49-F238E27FC236}">
                <a16:creationId xmlns:a16="http://schemas.microsoft.com/office/drawing/2014/main" id="{14A202AB-BBBB-4EA8-B90D-F7E79AE0994C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29" b="21129"/>
          <a:stretch>
            <a:fillRect/>
          </a:stretch>
        </p:blipFill>
        <p:spPr/>
      </p:pic>
      <p:sp>
        <p:nvSpPr>
          <p:cNvPr id="10" name="Контейнер за текст 9"/>
          <p:cNvSpPr>
            <a:spLocks noGrp="1"/>
          </p:cNvSpPr>
          <p:nvPr>
            <p:ph type="body" sz="half" idx="21"/>
          </p:nvPr>
        </p:nvSpPr>
        <p:spPr>
          <a:xfrm>
            <a:off x="9066213" y="4912963"/>
            <a:ext cx="2286001" cy="820758"/>
          </a:xfrm>
        </p:spPr>
        <p:txBody>
          <a:bodyPr rtlCol="0"/>
          <a:lstStyle/>
          <a:p>
            <a:pPr rtl="0"/>
            <a:endParaRPr lang="bg-BG" dirty="0"/>
          </a:p>
        </p:txBody>
      </p:sp>
      <p:pic>
        <p:nvPicPr>
          <p:cNvPr id="20" name="Контейнер за картина 19" descr="Картина, която съдърж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ED5004FC-A5C5-4F92-A231-90001DD690BF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29" b="21129"/>
          <a:stretch>
            <a:fillRect/>
          </a:stretch>
        </p:blipFill>
        <p:spPr>
          <a:xfrm>
            <a:off x="5546780" y="421594"/>
            <a:ext cx="2994025" cy="2645456"/>
          </a:xfrm>
        </p:spPr>
      </p:pic>
      <p:pic>
        <p:nvPicPr>
          <p:cNvPr id="18" name="Контейнер за картина 17" descr="Картина, която съдържа закрито, жълт&#10;&#10;Описанието е генерирано автоматично">
            <a:extLst>
              <a:ext uri="{FF2B5EF4-FFF2-40B4-BE49-F238E27FC236}">
                <a16:creationId xmlns:a16="http://schemas.microsoft.com/office/drawing/2014/main" id="{9566BAC2-089E-4491-BC87-D9B2C389E93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2" b="58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6041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62890" y="0"/>
            <a:ext cx="9934894" cy="792480"/>
          </a:xfrm>
        </p:spPr>
        <p:txBody>
          <a:bodyPr rtlCol="0">
            <a:normAutofit fontScale="90000"/>
          </a:bodyPr>
          <a:lstStyle/>
          <a:p>
            <a:pPr rtl="0"/>
            <a:r>
              <a:rPr lang="bg-BG" dirty="0"/>
              <a:t>Еко мероприятията са традиция за нас.</a:t>
            </a: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EC90B557-51C7-48D8-B0E2-D12A57BD2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17501">
            <a:off x="8506203" y="1558290"/>
            <a:ext cx="3017782" cy="4310246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530D8661-3203-435D-9074-38E54A40FC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90" y="1264598"/>
            <a:ext cx="3257549" cy="5329713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FA4E4B2B-34A8-40D6-9E2E-7455A34823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0810" y="1896252"/>
            <a:ext cx="3806003" cy="359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2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Природна илюстрация 16: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27_TF03431377_TF03431377" id="{949AC398-3271-451C-9689-D43E99712843}" vid="{F58D95FB-041A-47E0-9DE2-505E39E67582}"/>
    </a:ext>
  </a:extLst>
</a:theme>
</file>

<file path=ppt/theme/theme2.xml><?xml version="1.0" encoding="utf-8"?>
<a:theme xmlns:a="http://schemas.openxmlformats.org/drawingml/2006/main" name="Тема н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 дъга</Template>
  <TotalTime>48</TotalTime>
  <Words>91</Words>
  <Application>Microsoft Office PowerPoint</Application>
  <PresentationFormat>Широк екран</PresentationFormat>
  <Paragraphs>18</Paragraphs>
  <Slides>7</Slides>
  <Notes>7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10" baseType="lpstr">
      <vt:lpstr>Arial</vt:lpstr>
      <vt:lpstr>Segoe Print</vt:lpstr>
      <vt:lpstr>Природна илюстрация 16:9</vt:lpstr>
      <vt:lpstr>Reduce, Reuse, Recycle!</vt:lpstr>
      <vt:lpstr>В часовете по Английски може да се учим ,но и да се забавляваме. </vt:lpstr>
      <vt:lpstr>Изработихме торби за многократна употреба от стари дрехи.</vt:lpstr>
      <vt:lpstr>Всички класове се включиха с желание.</vt:lpstr>
      <vt:lpstr>Много английска лексика беше усвоена докато изработихме нашите произведения.</vt:lpstr>
      <vt:lpstr>Изделията влязоха в употреба веднага.</vt:lpstr>
      <vt:lpstr>Еко мероприятията са традиция за нас.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Reduce, Reuse, Recycle!</dc:title>
  <dc:creator>Димитрина Гълъбинова</dc:creator>
  <cp:lastModifiedBy>Димитрина Гълъбинова</cp:lastModifiedBy>
  <cp:revision>3</cp:revision>
  <dcterms:created xsi:type="dcterms:W3CDTF">2022-03-16T15:25:47Z</dcterms:created>
  <dcterms:modified xsi:type="dcterms:W3CDTF">2022-03-20T13:34:00Z</dcterms:modified>
</cp:coreProperties>
</file>